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9" r:id="rId2"/>
  </p:sldIdLst>
  <p:sldSz cx="9144000" cy="6858000" type="screen4x3"/>
  <p:notesSz cx="9144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895" autoAdjust="0"/>
  </p:normalViewPr>
  <p:slideViewPr>
    <p:cSldViewPr>
      <p:cViewPr varScale="1">
        <p:scale>
          <a:sx n="106" d="100"/>
          <a:sy n="106" d="100"/>
        </p:scale>
        <p:origin x="1764" y="10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6306A1-FFB6-4029-B5E9-5B93BA480611}" type="datetimeFigureOut">
              <a:rPr lang="es-MX" smtClean="0"/>
              <a:t>30/04/2025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3028950" y="857250"/>
            <a:ext cx="30861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2568D3-C9B7-476B-B087-3FE302ABB3D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77547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2568D3-C9B7-476B-B087-3FE302ABB3DC}" type="slidenum">
              <a:rPr lang="es-MX" smtClean="0"/>
              <a:t>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588036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1"/>
            <a:ext cx="7772400" cy="24622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00" b="1" i="0">
                <a:solidFill>
                  <a:srgbClr val="0F243E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1"/>
            <a:ext cx="640080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4/30/2025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600" b="1" i="0">
                <a:solidFill>
                  <a:srgbClr val="0F243E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4/30/2025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600" b="1" i="0">
                <a:solidFill>
                  <a:srgbClr val="0F243E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4/30/2025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600" b="1" i="0">
                <a:solidFill>
                  <a:srgbClr val="0F243E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4/30/2025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316479" y="3447290"/>
            <a:ext cx="4645152" cy="94487"/>
          </a:xfrm>
          <a:prstGeom prst="rect">
            <a:avLst/>
          </a:prstGeom>
        </p:spPr>
      </p:pic>
      <p:sp>
        <p:nvSpPr>
          <p:cNvPr id="18" name="bg object 18"/>
          <p:cNvSpPr/>
          <p:nvPr/>
        </p:nvSpPr>
        <p:spPr>
          <a:xfrm>
            <a:off x="2359152" y="3471672"/>
            <a:ext cx="4555490" cy="0"/>
          </a:xfrm>
          <a:custGeom>
            <a:avLst/>
            <a:gdLst/>
            <a:ahLst/>
            <a:cxnLst/>
            <a:rect l="l" t="t" r="r" b="b"/>
            <a:pathLst>
              <a:path w="4555490">
                <a:moveTo>
                  <a:pt x="0" y="0"/>
                </a:moveTo>
                <a:lnTo>
                  <a:pt x="4555490" y="0"/>
                </a:lnTo>
              </a:path>
            </a:pathLst>
          </a:custGeom>
          <a:ln w="9144">
            <a:solidFill>
              <a:srgbClr val="AF866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9" name="bg object 19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2095500" y="2971800"/>
            <a:ext cx="2447544" cy="966216"/>
          </a:xfrm>
          <a:prstGeom prst="rect">
            <a:avLst/>
          </a:prstGeom>
        </p:spPr>
      </p:pic>
      <p:pic>
        <p:nvPicPr>
          <p:cNvPr id="20" name="bg object 20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4570477" y="1949196"/>
            <a:ext cx="94487" cy="2997708"/>
          </a:xfrm>
          <a:prstGeom prst="rect">
            <a:avLst/>
          </a:prstGeom>
        </p:spPr>
      </p:pic>
      <p:sp>
        <p:nvSpPr>
          <p:cNvPr id="21" name="bg object 21"/>
          <p:cNvSpPr/>
          <p:nvPr/>
        </p:nvSpPr>
        <p:spPr>
          <a:xfrm>
            <a:off x="4617720" y="1969008"/>
            <a:ext cx="0" cy="2908300"/>
          </a:xfrm>
          <a:custGeom>
            <a:avLst/>
            <a:gdLst/>
            <a:ahLst/>
            <a:cxnLst/>
            <a:rect l="l" t="t" r="r" b="b"/>
            <a:pathLst>
              <a:path h="2908300">
                <a:moveTo>
                  <a:pt x="0" y="0"/>
                </a:moveTo>
                <a:lnTo>
                  <a:pt x="0" y="2907918"/>
                </a:lnTo>
              </a:path>
            </a:pathLst>
          </a:custGeom>
          <a:ln w="9144">
            <a:solidFill>
              <a:srgbClr val="AF866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2" name="bg object 22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3412237" y="1508762"/>
            <a:ext cx="2447543" cy="964691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4/30/2025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364484" y="1104139"/>
            <a:ext cx="2508885" cy="24622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00" b="1" i="0">
                <a:solidFill>
                  <a:srgbClr val="0F243E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57200" y="1577340"/>
            <a:ext cx="822960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1"/>
            <a:ext cx="292608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1"/>
            <a:ext cx="210312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4/30/2025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1"/>
            <a:ext cx="210312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Conector recto 2"/>
          <p:cNvCxnSpPr/>
          <p:nvPr/>
        </p:nvCxnSpPr>
        <p:spPr>
          <a:xfrm>
            <a:off x="4724400" y="1981200"/>
            <a:ext cx="0" cy="388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ector recto 4"/>
          <p:cNvCxnSpPr/>
          <p:nvPr/>
        </p:nvCxnSpPr>
        <p:spPr>
          <a:xfrm>
            <a:off x="3122400" y="2743200"/>
            <a:ext cx="320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ector recto 30"/>
          <p:cNvCxnSpPr/>
          <p:nvPr/>
        </p:nvCxnSpPr>
        <p:spPr>
          <a:xfrm>
            <a:off x="3245296" y="3886200"/>
            <a:ext cx="320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ector recto 31"/>
          <p:cNvCxnSpPr/>
          <p:nvPr/>
        </p:nvCxnSpPr>
        <p:spPr>
          <a:xfrm>
            <a:off x="2907300" y="4953000"/>
            <a:ext cx="320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ector recto 32"/>
          <p:cNvCxnSpPr/>
          <p:nvPr/>
        </p:nvCxnSpPr>
        <p:spPr>
          <a:xfrm>
            <a:off x="3122400" y="6096000"/>
            <a:ext cx="320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2">
            <a:extLst>
              <a:ext uri="{FF2B5EF4-FFF2-40B4-BE49-F238E27FC236}">
                <a16:creationId xmlns:a16="http://schemas.microsoft.com/office/drawing/2014/main" xmlns="" id="{46D2F50B-6EAE-B56E-1F02-7292070B60B3}"/>
              </a:ext>
            </a:extLst>
          </p:cNvPr>
          <p:cNvSpPr/>
          <p:nvPr/>
        </p:nvSpPr>
        <p:spPr>
          <a:xfrm>
            <a:off x="1295400" y="457200"/>
            <a:ext cx="7315200" cy="91440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600" dirty="0" err="1">
                <a:solidFill>
                  <a:srgbClr val="000000"/>
                </a:solidFill>
                <a:latin typeface="Arial"/>
              </a:rPr>
              <a:t>Dirección</a:t>
            </a:r>
            <a:r>
              <a:rPr sz="1600" dirty="0">
                <a:solidFill>
                  <a:srgbClr val="000000"/>
                </a:solidFill>
                <a:latin typeface="Arial"/>
              </a:rPr>
              <a:t> de </a:t>
            </a:r>
            <a:r>
              <a:rPr sz="1600" dirty="0" err="1">
                <a:solidFill>
                  <a:srgbClr val="000000"/>
                </a:solidFill>
                <a:latin typeface="Arial"/>
              </a:rPr>
              <a:t>Recursos</a:t>
            </a:r>
            <a:r>
              <a:rPr sz="1600" dirty="0">
                <a:solidFill>
                  <a:srgbClr val="000000"/>
                </a:solidFill>
                <a:latin typeface="Arial"/>
              </a:rPr>
              <a:t> Humanos de la </a:t>
            </a:r>
            <a:r>
              <a:rPr sz="1600" dirty="0" err="1">
                <a:solidFill>
                  <a:srgbClr val="000000"/>
                </a:solidFill>
                <a:latin typeface="Arial"/>
              </a:rPr>
              <a:t>Oficialía</a:t>
            </a:r>
            <a:r>
              <a:rPr sz="1600" dirty="0">
                <a:solidFill>
                  <a:srgbClr val="000000"/>
                </a:solidFill>
                <a:latin typeface="Arial"/>
              </a:rPr>
              <a:t> Mayor del Poder Judicial</a:t>
            </a:r>
          </a:p>
        </p:txBody>
      </p:sp>
      <p:sp>
        <p:nvSpPr>
          <p:cNvPr id="19" name="Rectangle 3">
            <a:extLst>
              <a:ext uri="{FF2B5EF4-FFF2-40B4-BE49-F238E27FC236}">
                <a16:creationId xmlns:a16="http://schemas.microsoft.com/office/drawing/2014/main" xmlns="" id="{88C822B4-BC7C-FA4E-6D69-BCEBC4ACC036}"/>
              </a:ext>
            </a:extLst>
          </p:cNvPr>
          <p:cNvSpPr/>
          <p:nvPr/>
        </p:nvSpPr>
        <p:spPr>
          <a:xfrm>
            <a:off x="3566648" y="1264920"/>
            <a:ext cx="2286000" cy="9144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200" b="1">
                <a:solidFill>
                  <a:schemeClr val="tx1"/>
                </a:solidFill>
              </a:rPr>
              <a:t>Myriam Fuentes Pedraza</a:t>
            </a:r>
          </a:p>
          <a:p>
            <a:pPr algn="ctr"/>
            <a:r>
              <a:rPr sz="1200">
                <a:solidFill>
                  <a:schemeClr val="tx1"/>
                </a:solidFill>
              </a:rPr>
              <a:t>Directora</a:t>
            </a:r>
          </a:p>
          <a:p>
            <a:pPr algn="ctr"/>
            <a:r>
              <a:rPr sz="1200">
                <a:solidFill>
                  <a:schemeClr val="tx1"/>
                </a:solidFill>
              </a:rPr>
              <a:t>TCA0300</a:t>
            </a:r>
          </a:p>
        </p:txBody>
      </p:sp>
      <p:sp>
        <p:nvSpPr>
          <p:cNvPr id="20" name="Rectangle 4">
            <a:extLst>
              <a:ext uri="{FF2B5EF4-FFF2-40B4-BE49-F238E27FC236}">
                <a16:creationId xmlns:a16="http://schemas.microsoft.com/office/drawing/2014/main" xmlns="" id="{55EA09F9-303C-E27D-D56F-58AC75C3A424}"/>
              </a:ext>
            </a:extLst>
          </p:cNvPr>
          <p:cNvSpPr/>
          <p:nvPr/>
        </p:nvSpPr>
        <p:spPr>
          <a:xfrm>
            <a:off x="2286000" y="2339181"/>
            <a:ext cx="2286000" cy="9144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200" b="1" dirty="0">
                <a:solidFill>
                  <a:schemeClr val="tx1"/>
                </a:solidFill>
              </a:rPr>
              <a:t>Liliana Margarita Méndez Vázquez</a:t>
            </a:r>
          </a:p>
          <a:p>
            <a:pPr algn="ctr"/>
            <a:r>
              <a:rPr sz="1200" dirty="0" err="1">
                <a:solidFill>
                  <a:schemeClr val="tx1"/>
                </a:solidFill>
              </a:rPr>
              <a:t>Coordinadora</a:t>
            </a:r>
            <a:r>
              <a:rPr sz="1200" dirty="0">
                <a:solidFill>
                  <a:schemeClr val="tx1"/>
                </a:solidFill>
              </a:rPr>
              <a:t> de </a:t>
            </a:r>
            <a:r>
              <a:rPr sz="1200" dirty="0" err="1">
                <a:solidFill>
                  <a:schemeClr val="tx1"/>
                </a:solidFill>
              </a:rPr>
              <a:t>Estadística</a:t>
            </a:r>
            <a:r>
              <a:rPr sz="1200" dirty="0">
                <a:solidFill>
                  <a:schemeClr val="tx1"/>
                </a:solidFill>
              </a:rPr>
              <a:t>, Control y </a:t>
            </a:r>
            <a:r>
              <a:rPr sz="1200" dirty="0" err="1">
                <a:solidFill>
                  <a:schemeClr val="tx1"/>
                </a:solidFill>
              </a:rPr>
              <a:t>Operación</a:t>
            </a:r>
            <a:r>
              <a:rPr sz="1200" dirty="0">
                <a:solidFill>
                  <a:schemeClr val="tx1"/>
                </a:solidFill>
              </a:rPr>
              <a:t> de Pago</a:t>
            </a:r>
          </a:p>
          <a:p>
            <a:pPr algn="ctr"/>
            <a:r>
              <a:rPr sz="1200" dirty="0">
                <a:solidFill>
                  <a:schemeClr val="tx1"/>
                </a:solidFill>
              </a:rPr>
              <a:t>TCA0505</a:t>
            </a:r>
          </a:p>
        </p:txBody>
      </p:sp>
      <p:sp>
        <p:nvSpPr>
          <p:cNvPr id="21" name="Rectangle 5">
            <a:extLst>
              <a:ext uri="{FF2B5EF4-FFF2-40B4-BE49-F238E27FC236}">
                <a16:creationId xmlns:a16="http://schemas.microsoft.com/office/drawing/2014/main" xmlns="" id="{15682D6D-063D-17DF-DAB2-38176E8A5905}"/>
              </a:ext>
            </a:extLst>
          </p:cNvPr>
          <p:cNvSpPr/>
          <p:nvPr/>
        </p:nvSpPr>
        <p:spPr>
          <a:xfrm>
            <a:off x="4847296" y="2339181"/>
            <a:ext cx="2286000" cy="9144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200" b="1">
                <a:solidFill>
                  <a:schemeClr val="tx1"/>
                </a:solidFill>
              </a:rPr>
              <a:t>Maria Magdalena Solís Guajardo</a:t>
            </a:r>
          </a:p>
          <a:p>
            <a:pPr algn="ctr"/>
            <a:r>
              <a:rPr sz="1200">
                <a:solidFill>
                  <a:schemeClr val="tx1"/>
                </a:solidFill>
              </a:rPr>
              <a:t>Subdirectora</a:t>
            </a:r>
          </a:p>
          <a:p>
            <a:pPr algn="ctr"/>
            <a:r>
              <a:rPr sz="1200">
                <a:solidFill>
                  <a:schemeClr val="tx1"/>
                </a:solidFill>
              </a:rPr>
              <a:t>TCA0601</a:t>
            </a:r>
          </a:p>
        </p:txBody>
      </p:sp>
      <p:sp>
        <p:nvSpPr>
          <p:cNvPr id="22" name="Rectangle 6">
            <a:extLst>
              <a:ext uri="{FF2B5EF4-FFF2-40B4-BE49-F238E27FC236}">
                <a16:creationId xmlns:a16="http://schemas.microsoft.com/office/drawing/2014/main" xmlns="" id="{2C83E4A3-DC38-AC1D-0366-59904C96E136}"/>
              </a:ext>
            </a:extLst>
          </p:cNvPr>
          <p:cNvSpPr/>
          <p:nvPr/>
        </p:nvSpPr>
        <p:spPr>
          <a:xfrm>
            <a:off x="1143000" y="3413442"/>
            <a:ext cx="2286000" cy="9144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200" b="1" dirty="0">
                <a:solidFill>
                  <a:schemeClr val="tx1"/>
                </a:solidFill>
              </a:rPr>
              <a:t>Alejandra Mejía </a:t>
            </a:r>
            <a:r>
              <a:rPr sz="1200" b="1" dirty="0" err="1">
                <a:solidFill>
                  <a:schemeClr val="tx1"/>
                </a:solidFill>
              </a:rPr>
              <a:t>Tlacuilo</a:t>
            </a:r>
            <a:endParaRPr sz="1200" b="1" dirty="0">
              <a:solidFill>
                <a:schemeClr val="tx1"/>
              </a:solidFill>
            </a:endParaRPr>
          </a:p>
          <a:p>
            <a:pPr algn="ctr"/>
            <a:r>
              <a:rPr sz="1200" dirty="0" err="1">
                <a:solidFill>
                  <a:schemeClr val="tx1"/>
                </a:solidFill>
              </a:rPr>
              <a:t>Subdirectora</a:t>
            </a:r>
            <a:r>
              <a:rPr sz="1200" dirty="0">
                <a:solidFill>
                  <a:schemeClr val="tx1"/>
                </a:solidFill>
              </a:rPr>
              <a:t> de </a:t>
            </a:r>
            <a:r>
              <a:rPr sz="1200" dirty="0" err="1">
                <a:solidFill>
                  <a:schemeClr val="tx1"/>
                </a:solidFill>
              </a:rPr>
              <a:t>Operación</a:t>
            </a:r>
            <a:r>
              <a:rPr sz="1200" dirty="0">
                <a:solidFill>
                  <a:schemeClr val="tx1"/>
                </a:solidFill>
              </a:rPr>
              <a:t> de Pago</a:t>
            </a:r>
          </a:p>
          <a:p>
            <a:pPr algn="ctr"/>
            <a:r>
              <a:rPr sz="1200" dirty="0">
                <a:solidFill>
                  <a:schemeClr val="tx1"/>
                </a:solidFill>
              </a:rPr>
              <a:t>TCA0731</a:t>
            </a:r>
          </a:p>
        </p:txBody>
      </p:sp>
      <p:sp>
        <p:nvSpPr>
          <p:cNvPr id="23" name="Rectangle 7">
            <a:extLst>
              <a:ext uri="{FF2B5EF4-FFF2-40B4-BE49-F238E27FC236}">
                <a16:creationId xmlns:a16="http://schemas.microsoft.com/office/drawing/2014/main" xmlns="" id="{4CC68211-AB6F-646E-9F73-DE51BC2B63F7}"/>
              </a:ext>
            </a:extLst>
          </p:cNvPr>
          <p:cNvSpPr/>
          <p:nvPr/>
        </p:nvSpPr>
        <p:spPr>
          <a:xfrm>
            <a:off x="3566648" y="3413442"/>
            <a:ext cx="2286000" cy="9144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200" b="1" dirty="0">
                <a:solidFill>
                  <a:schemeClr val="tx1"/>
                </a:solidFill>
              </a:rPr>
              <a:t>Sonia Patricia Arrambide Sánchez</a:t>
            </a:r>
          </a:p>
          <a:p>
            <a:pPr algn="ctr"/>
            <a:r>
              <a:rPr sz="1200" dirty="0" err="1">
                <a:solidFill>
                  <a:schemeClr val="tx1"/>
                </a:solidFill>
              </a:rPr>
              <a:t>Subdirectora</a:t>
            </a:r>
            <a:endParaRPr sz="1200" dirty="0">
              <a:solidFill>
                <a:schemeClr val="tx1"/>
              </a:solidFill>
            </a:endParaRPr>
          </a:p>
          <a:p>
            <a:pPr algn="ctr"/>
            <a:r>
              <a:rPr sz="1200" dirty="0">
                <a:solidFill>
                  <a:schemeClr val="tx1"/>
                </a:solidFill>
              </a:rPr>
              <a:t>TCA0802</a:t>
            </a:r>
          </a:p>
        </p:txBody>
      </p:sp>
      <p:sp>
        <p:nvSpPr>
          <p:cNvPr id="24" name="Rectangle 8">
            <a:extLst>
              <a:ext uri="{FF2B5EF4-FFF2-40B4-BE49-F238E27FC236}">
                <a16:creationId xmlns:a16="http://schemas.microsoft.com/office/drawing/2014/main" xmlns="" id="{74B921C1-69A5-7CA9-3381-B3C5DAA6C5F3}"/>
              </a:ext>
            </a:extLst>
          </p:cNvPr>
          <p:cNvSpPr/>
          <p:nvPr/>
        </p:nvSpPr>
        <p:spPr>
          <a:xfrm>
            <a:off x="5990296" y="3413442"/>
            <a:ext cx="2286000" cy="9144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200" b="1">
                <a:solidFill>
                  <a:schemeClr val="tx1"/>
                </a:solidFill>
              </a:rPr>
              <a:t>Sonia Elizabeth Arredondo Mireles</a:t>
            </a:r>
          </a:p>
          <a:p>
            <a:pPr algn="ctr"/>
            <a:r>
              <a:rPr sz="1200">
                <a:solidFill>
                  <a:schemeClr val="tx1"/>
                </a:solidFill>
              </a:rPr>
              <a:t>Analista de Recursos Humanos</a:t>
            </a:r>
          </a:p>
          <a:p>
            <a:pPr algn="ctr"/>
            <a:r>
              <a:rPr sz="1200">
                <a:solidFill>
                  <a:schemeClr val="tx1"/>
                </a:solidFill>
              </a:rPr>
              <a:t>SO16</a:t>
            </a:r>
          </a:p>
        </p:txBody>
      </p:sp>
      <p:sp>
        <p:nvSpPr>
          <p:cNvPr id="25" name="Rectangle 9">
            <a:extLst>
              <a:ext uri="{FF2B5EF4-FFF2-40B4-BE49-F238E27FC236}">
                <a16:creationId xmlns:a16="http://schemas.microsoft.com/office/drawing/2014/main" xmlns="" id="{677BD6E0-BA64-E736-996E-ADF1F27B0B2E}"/>
              </a:ext>
            </a:extLst>
          </p:cNvPr>
          <p:cNvSpPr/>
          <p:nvPr/>
        </p:nvSpPr>
        <p:spPr>
          <a:xfrm>
            <a:off x="1143000" y="4545250"/>
            <a:ext cx="2286000" cy="9144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200" b="1">
                <a:solidFill>
                  <a:schemeClr val="tx1"/>
                </a:solidFill>
              </a:rPr>
              <a:t>Laura Leticia Soberón Méndez</a:t>
            </a:r>
          </a:p>
          <a:p>
            <a:pPr algn="ctr"/>
            <a:r>
              <a:rPr sz="1200">
                <a:solidFill>
                  <a:schemeClr val="tx1"/>
                </a:solidFill>
              </a:rPr>
              <a:t>Analista de Recursos Humanos</a:t>
            </a:r>
          </a:p>
          <a:p>
            <a:pPr algn="ctr"/>
            <a:r>
              <a:rPr sz="1200">
                <a:solidFill>
                  <a:schemeClr val="tx1"/>
                </a:solidFill>
              </a:rPr>
              <a:t>SO16</a:t>
            </a:r>
          </a:p>
        </p:txBody>
      </p:sp>
      <p:sp>
        <p:nvSpPr>
          <p:cNvPr id="26" name="Rectangle 10">
            <a:extLst>
              <a:ext uri="{FF2B5EF4-FFF2-40B4-BE49-F238E27FC236}">
                <a16:creationId xmlns:a16="http://schemas.microsoft.com/office/drawing/2014/main" xmlns="" id="{EE6CAD2E-926F-65F9-A800-96873A498CC0}"/>
              </a:ext>
            </a:extLst>
          </p:cNvPr>
          <p:cNvSpPr/>
          <p:nvPr/>
        </p:nvSpPr>
        <p:spPr>
          <a:xfrm>
            <a:off x="3566648" y="4545250"/>
            <a:ext cx="2286000" cy="9144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200" b="1" dirty="0">
                <a:solidFill>
                  <a:schemeClr val="tx1"/>
                </a:solidFill>
              </a:rPr>
              <a:t>Ana Rosa Cepeda </a:t>
            </a:r>
            <a:r>
              <a:rPr sz="1200" b="1" dirty="0" err="1">
                <a:solidFill>
                  <a:schemeClr val="tx1"/>
                </a:solidFill>
              </a:rPr>
              <a:t>Lomelí</a:t>
            </a:r>
            <a:endParaRPr sz="1200" b="1" dirty="0">
              <a:solidFill>
                <a:schemeClr val="tx1"/>
              </a:solidFill>
            </a:endParaRPr>
          </a:p>
          <a:p>
            <a:pPr algn="ctr"/>
            <a:r>
              <a:rPr sz="1200" dirty="0" err="1">
                <a:solidFill>
                  <a:schemeClr val="tx1"/>
                </a:solidFill>
              </a:rPr>
              <a:t>Analista</a:t>
            </a:r>
            <a:r>
              <a:rPr sz="1200" dirty="0">
                <a:solidFill>
                  <a:schemeClr val="tx1"/>
                </a:solidFill>
              </a:rPr>
              <a:t> de </a:t>
            </a:r>
            <a:r>
              <a:rPr sz="1200" dirty="0" err="1">
                <a:solidFill>
                  <a:schemeClr val="tx1"/>
                </a:solidFill>
              </a:rPr>
              <a:t>Recursos</a:t>
            </a:r>
            <a:r>
              <a:rPr sz="1200" dirty="0">
                <a:solidFill>
                  <a:schemeClr val="tx1"/>
                </a:solidFill>
              </a:rPr>
              <a:t> Humanos</a:t>
            </a:r>
          </a:p>
          <a:p>
            <a:pPr algn="ctr"/>
            <a:r>
              <a:rPr sz="1200" dirty="0">
                <a:solidFill>
                  <a:schemeClr val="tx1"/>
                </a:solidFill>
              </a:rPr>
              <a:t>SO15</a:t>
            </a:r>
          </a:p>
        </p:txBody>
      </p:sp>
      <p:sp>
        <p:nvSpPr>
          <p:cNvPr id="27" name="Rectangle 11">
            <a:extLst>
              <a:ext uri="{FF2B5EF4-FFF2-40B4-BE49-F238E27FC236}">
                <a16:creationId xmlns:a16="http://schemas.microsoft.com/office/drawing/2014/main" xmlns="" id="{5F2AA2F9-C1C0-8F42-79B5-3B1552924E43}"/>
              </a:ext>
            </a:extLst>
          </p:cNvPr>
          <p:cNvSpPr/>
          <p:nvPr/>
        </p:nvSpPr>
        <p:spPr>
          <a:xfrm>
            <a:off x="5990296" y="4545250"/>
            <a:ext cx="2286000" cy="9144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200" b="1">
                <a:solidFill>
                  <a:schemeClr val="tx1"/>
                </a:solidFill>
              </a:rPr>
              <a:t>Fabiola Solís Márquez</a:t>
            </a:r>
          </a:p>
          <a:p>
            <a:pPr algn="ctr"/>
            <a:r>
              <a:rPr sz="1200">
                <a:solidFill>
                  <a:schemeClr val="tx1"/>
                </a:solidFill>
              </a:rPr>
              <a:t>Analista de Recursos Humanos</a:t>
            </a:r>
          </a:p>
          <a:p>
            <a:pPr algn="ctr"/>
            <a:r>
              <a:rPr sz="1200">
                <a:solidFill>
                  <a:schemeClr val="tx1"/>
                </a:solidFill>
              </a:rPr>
              <a:t>SO12</a:t>
            </a:r>
          </a:p>
        </p:txBody>
      </p:sp>
      <p:sp>
        <p:nvSpPr>
          <p:cNvPr id="28" name="Rectangle 12">
            <a:extLst>
              <a:ext uri="{FF2B5EF4-FFF2-40B4-BE49-F238E27FC236}">
                <a16:creationId xmlns:a16="http://schemas.microsoft.com/office/drawing/2014/main" xmlns="" id="{C61041A7-5D7F-91AB-FAFA-B79469B2E887}"/>
              </a:ext>
            </a:extLst>
          </p:cNvPr>
          <p:cNvSpPr/>
          <p:nvPr/>
        </p:nvSpPr>
        <p:spPr>
          <a:xfrm>
            <a:off x="1143000" y="5676423"/>
            <a:ext cx="2286000" cy="9144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200" b="1" dirty="0">
                <a:solidFill>
                  <a:schemeClr val="tx1"/>
                </a:solidFill>
              </a:rPr>
              <a:t>Cesar Tranquilino Hernández Rivas</a:t>
            </a:r>
          </a:p>
          <a:p>
            <a:pPr algn="ctr"/>
            <a:r>
              <a:rPr sz="1200" dirty="0" err="1">
                <a:solidFill>
                  <a:schemeClr val="tx1"/>
                </a:solidFill>
              </a:rPr>
              <a:t>Analista</a:t>
            </a:r>
            <a:r>
              <a:rPr sz="1200" dirty="0">
                <a:solidFill>
                  <a:schemeClr val="tx1"/>
                </a:solidFill>
              </a:rPr>
              <a:t> de </a:t>
            </a:r>
            <a:r>
              <a:rPr sz="1200" dirty="0" err="1">
                <a:solidFill>
                  <a:schemeClr val="tx1"/>
                </a:solidFill>
              </a:rPr>
              <a:t>Recursos</a:t>
            </a:r>
            <a:r>
              <a:rPr sz="1200" dirty="0">
                <a:solidFill>
                  <a:schemeClr val="tx1"/>
                </a:solidFill>
              </a:rPr>
              <a:t> Humanos</a:t>
            </a:r>
          </a:p>
          <a:p>
            <a:pPr algn="ctr"/>
            <a:r>
              <a:rPr sz="1200" dirty="0">
                <a:solidFill>
                  <a:schemeClr val="tx1"/>
                </a:solidFill>
              </a:rPr>
              <a:t>SO08</a:t>
            </a:r>
          </a:p>
        </p:txBody>
      </p:sp>
      <p:sp>
        <p:nvSpPr>
          <p:cNvPr id="29" name="Rectangle 13">
            <a:extLst>
              <a:ext uri="{FF2B5EF4-FFF2-40B4-BE49-F238E27FC236}">
                <a16:creationId xmlns:a16="http://schemas.microsoft.com/office/drawing/2014/main" xmlns="" id="{0A1CD1DE-543E-B2EE-A1BE-AA7A9DE05337}"/>
              </a:ext>
            </a:extLst>
          </p:cNvPr>
          <p:cNvSpPr/>
          <p:nvPr/>
        </p:nvSpPr>
        <p:spPr>
          <a:xfrm>
            <a:off x="3566648" y="5676423"/>
            <a:ext cx="2286000" cy="9144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200" b="1">
                <a:solidFill>
                  <a:schemeClr val="tx1"/>
                </a:solidFill>
              </a:rPr>
              <a:t>Wendy Anahí Martínez Méndez</a:t>
            </a:r>
          </a:p>
          <a:p>
            <a:pPr algn="ctr"/>
            <a:r>
              <a:rPr sz="1200">
                <a:solidFill>
                  <a:schemeClr val="tx1"/>
                </a:solidFill>
              </a:rPr>
              <a:t>Auxiliar</a:t>
            </a:r>
          </a:p>
          <a:p>
            <a:pPr algn="ctr"/>
            <a:r>
              <a:rPr sz="1200">
                <a:solidFill>
                  <a:schemeClr val="tx1"/>
                </a:solidFill>
              </a:rPr>
              <a:t>TCA1901</a:t>
            </a:r>
          </a:p>
        </p:txBody>
      </p:sp>
      <p:sp>
        <p:nvSpPr>
          <p:cNvPr id="30" name="Rectangle 14">
            <a:extLst>
              <a:ext uri="{FF2B5EF4-FFF2-40B4-BE49-F238E27FC236}">
                <a16:creationId xmlns:a16="http://schemas.microsoft.com/office/drawing/2014/main" xmlns="" id="{61EF2105-F65F-24DB-8515-B5235231A3A0}"/>
              </a:ext>
            </a:extLst>
          </p:cNvPr>
          <p:cNvSpPr/>
          <p:nvPr/>
        </p:nvSpPr>
        <p:spPr>
          <a:xfrm>
            <a:off x="5990296" y="5676423"/>
            <a:ext cx="2286000" cy="9144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200" b="1" dirty="0">
                <a:solidFill>
                  <a:schemeClr val="tx1"/>
                </a:solidFill>
              </a:rPr>
              <a:t>Juan Francisco Martínez Reyes</a:t>
            </a:r>
          </a:p>
          <a:p>
            <a:pPr algn="ctr"/>
            <a:r>
              <a:rPr sz="1200" dirty="0" err="1">
                <a:solidFill>
                  <a:schemeClr val="tx1"/>
                </a:solidFill>
              </a:rPr>
              <a:t>Archivista</a:t>
            </a:r>
            <a:endParaRPr sz="1200" dirty="0">
              <a:solidFill>
                <a:schemeClr val="tx1"/>
              </a:solidFill>
            </a:endParaRPr>
          </a:p>
          <a:p>
            <a:pPr algn="ctr"/>
            <a:r>
              <a:rPr sz="1200" dirty="0">
                <a:solidFill>
                  <a:schemeClr val="tx1"/>
                </a:solidFill>
              </a:rPr>
              <a:t>TCA1901</a:t>
            </a:r>
          </a:p>
        </p:txBody>
      </p:sp>
    </p:spTree>
    <p:extLst>
      <p:ext uri="{BB962C8B-B14F-4D97-AF65-F5344CB8AC3E}">
        <p14:creationId xmlns:p14="http://schemas.microsoft.com/office/powerpoint/2010/main" val="23831683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340</TotalTime>
  <Words>108</Words>
  <Application>Microsoft Office PowerPoint</Application>
  <PresentationFormat>Presentación en pantalla (4:3)</PresentationFormat>
  <Paragraphs>38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Aptos</vt:lpstr>
      <vt:lpstr>Arial</vt:lpstr>
      <vt:lpstr>Calibri</vt:lpstr>
      <vt:lpstr>Office Theme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Maritza Casas</dc:creator>
  <cp:lastModifiedBy>Cuenta Microsoft</cp:lastModifiedBy>
  <cp:revision>26</cp:revision>
  <dcterms:created xsi:type="dcterms:W3CDTF">2025-04-25T18:00:51Z</dcterms:created>
  <dcterms:modified xsi:type="dcterms:W3CDTF">2025-04-30T17:35:19Z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2025-04-07T00:00:00Z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2025-04-25T00:00:00Z</vt:filetime>
  </property>
  <property fmtid="{D5CDD505-2E9C-101B-9397-08002B2CF9AE}" pid="5" name="Producer">
    <vt:lpwstr>Microsoft® PowerPoint® 2013</vt:lpwstr>
  </property>
</Properties>
</file>